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9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4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0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4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0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7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7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283E-EB9A-4B1C-B351-E66508F577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AB54-932D-494F-89C3-882D235D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льтфильм Мост.mp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320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2018-11-20T05:43:24Z</dcterms:created>
  <dcterms:modified xsi:type="dcterms:W3CDTF">2018-11-20T05:46:09Z</dcterms:modified>
</cp:coreProperties>
</file>